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06/relationships/legacyDocTextInfo" Target="legacyDocTextInfo.bin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97DE8B-D881-4C19-A901-FFFC32908FF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1C686C-F74D-4443-94AA-44C27B0461C2}" type="slidenum">
              <a:rPr lang="en-GB"/>
              <a:pPr/>
              <a:t>1</a:t>
            </a:fld>
            <a:endParaRPr lang="en-GB"/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1ACAA-B3DB-4D51-931B-3D577528F8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FFABC-A6F1-40EF-AA29-8B09B78377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4F63C-08CA-4288-BA36-A97E93CFB53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0B124F2-F420-4C1A-A3CF-6BB60D97995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DB74A-98C7-4380-88BE-CA3369E26D8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5B1944-D82B-47DD-8C4B-11F103FE6A8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E036D-B35A-4039-9E99-6ECA8C560FD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8D521-7629-4A41-AEDE-121DD54A4CA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7B422-6991-4A1D-9EB5-63707DB224F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4D037-6BB1-4FDF-8C85-E9372C50821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8DEFF-6AB9-46FE-A62C-9424F503961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52905-9EAC-4542-B070-52054C400A0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F20F6F8-025A-4148-8B94-CEAC5652D12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David McCLELLAND</a:t>
            </a:r>
            <a:br>
              <a:rPr lang="en-GB"/>
            </a:br>
            <a:r>
              <a:rPr lang="en-GB" sz="2800"/>
              <a:t>(The Achieving Society, 1961)</a:t>
            </a:r>
            <a:endParaRPr lang="en-US" sz="2800"/>
          </a:p>
        </p:txBody>
      </p:sp>
      <p:graphicFrame>
        <p:nvGraphicFramePr>
          <p:cNvPr id="3075" name="Diagram 3"/>
          <p:cNvGraphicFramePr>
            <a:graphicFrameLocks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ompatibility">
            <com:legacyDrawing xmlns:com="http://schemas.openxmlformats.org/drawingml/2006/compatibility" spid="_x0000_s3075"/>
          </a:graphicData>
        </a:graphic>
      </p:graphicFrame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3570288" y="48593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David McCLELLAND (The Achieving Society, 1961)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McCLELLAND (The Achieving Society, 1961)</dc:title>
  <dc:creator>Tom Boorman</dc:creator>
  <cp:lastModifiedBy>Silvia Marucelli</cp:lastModifiedBy>
  <cp:revision>1</cp:revision>
  <dcterms:created xsi:type="dcterms:W3CDTF">2014-05-08T07:22:49Z</dcterms:created>
  <dcterms:modified xsi:type="dcterms:W3CDTF">2014-05-08T10:39:21Z</dcterms:modified>
</cp:coreProperties>
</file>