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3AD"/>
    <a:srgbClr val="C8C6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CC68E0-38B4-418B-AE39-8DD2820C5C5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3F9DD-6CB4-4AF9-839A-34E83657050B}" type="slidenum">
              <a:rPr lang="en-GB"/>
              <a:pPr/>
              <a:t>1</a:t>
            </a:fld>
            <a:endParaRPr lang="en-GB"/>
          </a:p>
        </p:txBody>
      </p:sp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Return to Blue Skies</a:t>
            </a:r>
            <a:endParaRPr lang="en-GB" sz="1000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(Intermediate)</a:t>
            </a:r>
            <a:endParaRPr lang="en-GB" sz="1000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lang="en-GB" sz="1000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To reproduce the video effects on this slide, do the following:</a:t>
            </a:r>
          </a:p>
          <a:p>
            <a:pPr>
              <a:spcBef>
                <a:spcPts val="600"/>
              </a:spcBef>
            </a:pPr>
            <a:endParaRPr lang="en-GB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 tab, in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Slides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 group, click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Layout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, and then click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Blank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GB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Insert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 tab, in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Media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 group, click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Video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, and then click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Video from File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lang="en-GB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In the left pane of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Insert Video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 dialog box, click the drive or library that contains the video. In the right pane of the dialog box, click the video that you want and then click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Insert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GB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Under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Video Tools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, on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Format 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tab, in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Size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 group, click the arrow at the bottom right launching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Format Video</a:t>
            </a: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 dialog box.</a:t>
            </a:r>
            <a:endParaRPr lang="en-GB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ea typeface="Calibr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ea typeface="Calibr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Size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Size and Rotate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Height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1.71”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Width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1.98”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Video</a:t>
            </a:r>
            <a:r>
              <a:rPr lang="en-GB">
                <a:latin typeface="Segoe UI" pitchFamily="34" charset="0"/>
              </a:rPr>
              <a:t> dialog box, select </a:t>
            </a:r>
            <a:r>
              <a:rPr lang="en-GB" b="1">
                <a:latin typeface="Segoe UI" pitchFamily="34" charset="0"/>
              </a:rPr>
              <a:t>Position</a:t>
            </a:r>
            <a:r>
              <a:rPr lang="en-GB">
                <a:latin typeface="Segoe UI" pitchFamily="34" charset="0"/>
              </a:rPr>
              <a:t> in the left pane, and under </a:t>
            </a:r>
            <a:r>
              <a:rPr lang="en-GB" b="1">
                <a:latin typeface="Segoe UI" pitchFamily="34" charset="0"/>
              </a:rPr>
              <a:t>Position on Slide</a:t>
            </a:r>
            <a:r>
              <a:rPr lang="en-GB">
                <a:latin typeface="Segoe UI" pitchFamily="34" charset="0"/>
              </a:rPr>
              <a:t> in the right pane, set the </a:t>
            </a:r>
            <a:r>
              <a:rPr lang="en-GB" b="1">
                <a:latin typeface="Segoe UI" pitchFamily="34" charset="0"/>
              </a:rPr>
              <a:t>Horizontal</a:t>
            </a:r>
            <a:r>
              <a:rPr lang="en-GB">
                <a:latin typeface="Segoe UI" pitchFamily="34" charset="0"/>
              </a:rPr>
              <a:t> to </a:t>
            </a:r>
            <a:r>
              <a:rPr lang="en-GB" b="1">
                <a:latin typeface="Segoe UI" pitchFamily="34" charset="0"/>
              </a:rPr>
              <a:t>7.72”</a:t>
            </a:r>
            <a:r>
              <a:rPr lang="en-GB">
                <a:latin typeface="Segoe UI" pitchFamily="34" charset="0"/>
              </a:rPr>
              <a:t> and the </a:t>
            </a:r>
            <a:r>
              <a:rPr lang="en-GB" b="1">
                <a:latin typeface="Segoe UI" pitchFamily="34" charset="0"/>
              </a:rPr>
              <a:t>Vertical</a:t>
            </a:r>
            <a:r>
              <a:rPr lang="en-GB">
                <a:latin typeface="Segoe UI" pitchFamily="34" charset="0"/>
              </a:rPr>
              <a:t> to </a:t>
            </a:r>
            <a:r>
              <a:rPr lang="en-GB" b="1">
                <a:latin typeface="Segoe UI" pitchFamily="34" charset="0"/>
              </a:rPr>
              <a:t>1.82”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Also in the </a:t>
            </a:r>
            <a:r>
              <a:rPr lang="en-GB" b="1">
                <a:latin typeface="Segoe UI" pitchFamily="34" charset="0"/>
              </a:rPr>
              <a:t>Format Video</a:t>
            </a:r>
            <a:r>
              <a:rPr lang="en-GB">
                <a:latin typeface="Segoe UI" pitchFamily="34" charset="0"/>
              </a:rPr>
              <a:t> dialog box, select </a:t>
            </a:r>
            <a:r>
              <a:rPr lang="en-GB" b="1">
                <a:latin typeface="Segoe UI" pitchFamily="34" charset="0"/>
              </a:rPr>
              <a:t>Border Color</a:t>
            </a:r>
            <a:r>
              <a:rPr lang="en-GB">
                <a:latin typeface="Segoe UI" pitchFamily="34" charset="0"/>
              </a:rPr>
              <a:t> in the left pane, and under </a:t>
            </a:r>
            <a:r>
              <a:rPr lang="en-GB" b="1">
                <a:latin typeface="Segoe UI" pitchFamily="34" charset="0"/>
              </a:rPr>
              <a:t>Border Color</a:t>
            </a:r>
            <a:r>
              <a:rPr lang="en-GB">
                <a:latin typeface="Segoe UI" pitchFamily="34" charset="0"/>
              </a:rPr>
              <a:t> in the right pane, select </a:t>
            </a:r>
            <a:r>
              <a:rPr lang="en-GB" b="1">
                <a:latin typeface="Segoe UI" pitchFamily="34" charset="0"/>
              </a:rPr>
              <a:t>Solid line</a:t>
            </a:r>
            <a:r>
              <a:rPr lang="en-GB">
                <a:latin typeface="Segoe UI" pitchFamily="34" charset="0"/>
              </a:rPr>
              <a:t>, then click the arrow to the right of </a:t>
            </a:r>
            <a:r>
              <a:rPr lang="en-GB" b="1">
                <a:latin typeface="Segoe UI" pitchFamily="34" charset="0"/>
              </a:rPr>
              <a:t>Color</a:t>
            </a:r>
            <a:r>
              <a:rPr lang="en-GB">
                <a:latin typeface="Segoe UI" pitchFamily="34" charset="0"/>
              </a:rPr>
              <a:t> and under </a:t>
            </a:r>
            <a:r>
              <a:rPr lang="en-GB" b="1">
                <a:latin typeface="Segoe UI" pitchFamily="34" charset="0"/>
              </a:rPr>
              <a:t>Theme Colors</a:t>
            </a:r>
            <a:r>
              <a:rPr lang="en-GB">
                <a:latin typeface="Segoe UI" pitchFamily="34" charset="0"/>
              </a:rPr>
              <a:t> select </a:t>
            </a:r>
            <a:r>
              <a:rPr lang="en-GB" b="1">
                <a:latin typeface="Segoe UI" pitchFamily="34" charset="0"/>
              </a:rPr>
              <a:t>White, Background 1, Darker 15%</a:t>
            </a:r>
            <a:r>
              <a:rPr lang="en-GB">
                <a:latin typeface="Segoe UI" pitchFamily="34" charset="0"/>
              </a:rPr>
              <a:t> (third row, first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Also in the </a:t>
            </a:r>
            <a:r>
              <a:rPr lang="en-GB" b="1">
                <a:latin typeface="Segoe UI" pitchFamily="34" charset="0"/>
              </a:rPr>
              <a:t>Format Video</a:t>
            </a:r>
            <a:r>
              <a:rPr lang="en-GB">
                <a:latin typeface="Segoe UI" pitchFamily="34" charset="0"/>
              </a:rPr>
              <a:t> dialog box, select </a:t>
            </a:r>
            <a:r>
              <a:rPr lang="en-GB" b="1">
                <a:latin typeface="Segoe UI" pitchFamily="34" charset="0"/>
              </a:rPr>
              <a:t>Border Style</a:t>
            </a:r>
            <a:r>
              <a:rPr lang="en-GB">
                <a:latin typeface="Segoe UI" pitchFamily="34" charset="0"/>
              </a:rPr>
              <a:t> in the left pane, and under </a:t>
            </a:r>
            <a:r>
              <a:rPr lang="en-GB" b="1">
                <a:latin typeface="Segoe UI" pitchFamily="34" charset="0"/>
              </a:rPr>
              <a:t>Border Style</a:t>
            </a:r>
            <a:r>
              <a:rPr lang="en-GB">
                <a:latin typeface="Segoe UI" pitchFamily="34" charset="0"/>
              </a:rPr>
              <a:t> in the right pane, set the </a:t>
            </a:r>
            <a:r>
              <a:rPr lang="en-GB" b="1">
                <a:latin typeface="Segoe UI" pitchFamily="34" charset="0"/>
              </a:rPr>
              <a:t>Width</a:t>
            </a:r>
            <a:r>
              <a:rPr lang="en-GB">
                <a:latin typeface="Segoe UI" pitchFamily="34" charset="0"/>
              </a:rPr>
              <a:t> to </a:t>
            </a:r>
            <a:r>
              <a:rPr lang="en-GB" b="1">
                <a:latin typeface="Segoe UI" pitchFamily="34" charset="0"/>
              </a:rPr>
              <a:t>0.75pt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Also in the </a:t>
            </a:r>
            <a:r>
              <a:rPr lang="en-GB" b="1">
                <a:latin typeface="Segoe UI" pitchFamily="34" charset="0"/>
              </a:rPr>
              <a:t>Format Video</a:t>
            </a:r>
            <a:r>
              <a:rPr lang="en-GB">
                <a:latin typeface="Segoe UI" pitchFamily="34" charset="0"/>
              </a:rPr>
              <a:t> dialog box, select </a:t>
            </a:r>
            <a:r>
              <a:rPr lang="en-GB" b="1">
                <a:latin typeface="Segoe UI" pitchFamily="34" charset="0"/>
              </a:rPr>
              <a:t>Shadow</a:t>
            </a:r>
            <a:r>
              <a:rPr lang="en-GB">
                <a:latin typeface="Segoe UI" pitchFamily="34" charset="0"/>
              </a:rPr>
              <a:t> in the left pane, and under </a:t>
            </a:r>
            <a:r>
              <a:rPr lang="en-GB" b="1">
                <a:latin typeface="Segoe UI" pitchFamily="34" charset="0"/>
              </a:rPr>
              <a:t>Shadow</a:t>
            </a:r>
            <a:r>
              <a:rPr lang="en-GB">
                <a:latin typeface="Segoe UI" pitchFamily="34" charset="0"/>
              </a:rPr>
              <a:t> in the right pane, click the arrow to the right of </a:t>
            </a:r>
            <a:r>
              <a:rPr lang="en-GB" b="1">
                <a:latin typeface="Segoe UI" pitchFamily="34" charset="0"/>
              </a:rPr>
              <a:t>Presets </a:t>
            </a:r>
            <a:r>
              <a:rPr lang="en-GB">
                <a:latin typeface="Segoe UI" pitchFamily="34" charset="0"/>
              </a:rPr>
              <a:t>and under </a:t>
            </a:r>
            <a:r>
              <a:rPr lang="en-GB" b="1">
                <a:latin typeface="Segoe UI" pitchFamily="34" charset="0"/>
              </a:rPr>
              <a:t>Outer, </a:t>
            </a:r>
            <a:r>
              <a:rPr lang="en-GB">
                <a:latin typeface="Segoe UI" pitchFamily="34" charset="0"/>
              </a:rPr>
              <a:t>select </a:t>
            </a:r>
            <a:r>
              <a:rPr lang="en-GB" b="1">
                <a:latin typeface="Segoe UI" pitchFamily="34" charset="0"/>
              </a:rPr>
              <a:t>Offset Diagonal Bottom Right</a:t>
            </a:r>
            <a:r>
              <a:rPr lang="en-GB">
                <a:latin typeface="Segoe UI" pitchFamily="34" charset="0"/>
              </a:rPr>
              <a:t> (first row, first option).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Close the </a:t>
            </a:r>
            <a:r>
              <a:rPr lang="en-GB" b="1">
                <a:latin typeface="Segoe UI" pitchFamily="34" charset="0"/>
              </a:rPr>
              <a:t>Format Video</a:t>
            </a:r>
            <a:r>
              <a:rPr lang="en-GB">
                <a:latin typeface="Segoe UI" pitchFamily="34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On the </a:t>
            </a:r>
            <a:r>
              <a:rPr lang="en-GB" b="1">
                <a:latin typeface="Segoe UI" pitchFamily="34" charset="0"/>
              </a:rPr>
              <a:t>Animations</a:t>
            </a:r>
            <a:r>
              <a:rPr lang="en-GB">
                <a:latin typeface="Segoe UI" pitchFamily="34" charset="0"/>
              </a:rPr>
              <a:t> tab, in the </a:t>
            </a:r>
            <a:r>
              <a:rPr lang="en-GB" b="1">
                <a:latin typeface="Segoe UI" pitchFamily="34" charset="0"/>
              </a:rPr>
              <a:t>Animation</a:t>
            </a:r>
            <a:r>
              <a:rPr lang="en-GB">
                <a:latin typeface="Segoe UI" pitchFamily="34" charset="0"/>
              </a:rPr>
              <a:t> group, select </a:t>
            </a:r>
            <a:r>
              <a:rPr lang="en-GB" b="1">
                <a:latin typeface="Segoe UI" pitchFamily="34" charset="0"/>
              </a:rPr>
              <a:t>Play</a:t>
            </a:r>
            <a:r>
              <a:rPr lang="en-GB">
                <a:latin typeface="Segoe UI" pitchFamily="34" charset="0"/>
              </a:rPr>
              <a:t>, and then in the </a:t>
            </a:r>
            <a:r>
              <a:rPr lang="en-GB" b="1">
                <a:latin typeface="Segoe UI" pitchFamily="34" charset="0"/>
              </a:rPr>
              <a:t>Timing</a:t>
            </a:r>
            <a:r>
              <a:rPr lang="en-GB">
                <a:latin typeface="Segoe UI" pitchFamily="34" charset="0"/>
              </a:rPr>
              <a:t> group, click the arrow to the right of </a:t>
            </a:r>
            <a:r>
              <a:rPr lang="en-GB" b="1">
                <a:latin typeface="Segoe UI" pitchFamily="34" charset="0"/>
              </a:rPr>
              <a:t>Start</a:t>
            </a:r>
            <a:r>
              <a:rPr lang="en-GB">
                <a:latin typeface="Segoe UI" pitchFamily="34" charset="0"/>
              </a:rPr>
              <a:t> and select </a:t>
            </a:r>
            <a:r>
              <a:rPr lang="en-GB" b="1">
                <a:latin typeface="Segoe UI" pitchFamily="34" charset="0"/>
              </a:rPr>
              <a:t>With Previous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On the </a:t>
            </a:r>
            <a:r>
              <a:rPr lang="en-GB" b="1">
                <a:latin typeface="Segoe UI" pitchFamily="34" charset="0"/>
              </a:rPr>
              <a:t>Home</a:t>
            </a:r>
            <a:r>
              <a:rPr lang="en-GB">
                <a:latin typeface="Segoe UI" pitchFamily="34" charset="0"/>
              </a:rPr>
              <a:t> tab in the </a:t>
            </a:r>
            <a:r>
              <a:rPr lang="en-GB" b="1">
                <a:latin typeface="Segoe UI" pitchFamily="34" charset="0"/>
              </a:rPr>
              <a:t>Clipboard</a:t>
            </a:r>
            <a:r>
              <a:rPr lang="en-GB">
                <a:latin typeface="Segoe UI" pitchFamily="34" charset="0"/>
              </a:rPr>
              <a:t> group, click </a:t>
            </a:r>
            <a:r>
              <a:rPr lang="en-GB" b="1">
                <a:latin typeface="Segoe UI" pitchFamily="34" charset="0"/>
              </a:rPr>
              <a:t>Copy</a:t>
            </a:r>
            <a:r>
              <a:rPr lang="en-GB">
                <a:latin typeface="Segoe UI" pitchFamily="34" charset="0"/>
              </a:rPr>
              <a:t>, and then select </a:t>
            </a:r>
            <a:r>
              <a:rPr lang="en-GB" b="1">
                <a:latin typeface="Segoe UI" pitchFamily="34" charset="0"/>
              </a:rPr>
              <a:t>Duplicate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Duplicated Video.</a:t>
            </a:r>
            <a:r>
              <a:rPr lang="en-GB">
                <a:latin typeface="Segoe UI" pitchFamily="34" charset="0"/>
                <a:cs typeface="Times New Roman" pitchFamily="18" charset="0"/>
              </a:rPr>
              <a:t>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Video Tools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>
                <a:latin typeface="Segoe UI" pitchFamily="34" charset="0"/>
                <a:cs typeface="Times New Roman" pitchFamily="18" charset="0"/>
              </a:rPr>
              <a:t>tab,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Video Styles</a:t>
            </a:r>
            <a:r>
              <a:rPr lang="en-GB">
                <a:latin typeface="Segoe UI" pitchFamily="34" charset="0"/>
                <a:cs typeface="Times New Roman" pitchFamily="18" charset="0"/>
              </a:rPr>
              <a:t> 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Video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Block Arrows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Right Arrow Callout</a:t>
            </a:r>
            <a:r>
              <a:rPr lang="en-GB">
                <a:latin typeface="Segoe UI" pitchFamily="34" charset="0"/>
                <a:cs typeface="Times New Roman" pitchFamily="18" charset="0"/>
              </a:rPr>
              <a:t> (second row, ninth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Video Tools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>
                <a:latin typeface="Segoe UI" pitchFamily="34" charset="0"/>
                <a:cs typeface="Times New Roman" pitchFamily="18" charset="0"/>
              </a:rPr>
              <a:t>tab,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Video Styles</a:t>
            </a:r>
            <a:r>
              <a:rPr lang="en-GB">
                <a:latin typeface="Segoe UI" pitchFamily="34" charset="0"/>
                <a:cs typeface="Times New Roman" pitchFamily="18" charset="0"/>
              </a:rPr>
              <a:t> group, click the arrow at the bottom right corner to launch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Size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Scale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clear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Lock Aspect Ratio</a:t>
            </a:r>
            <a:r>
              <a:rPr lang="en-GB">
                <a:latin typeface="Segoe UI" pitchFamily="34" charset="0"/>
                <a:cs typeface="Times New Roman" pitchFamily="18" charset="0"/>
              </a:rPr>
              <a:t> box, and then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Size and Rotate</a:t>
            </a:r>
            <a:r>
              <a:rPr lang="en-GB">
                <a:latin typeface="Segoe UI" pitchFamily="34" charset="0"/>
                <a:cs typeface="Times New Roman" pitchFamily="18" charset="0"/>
              </a:rPr>
              <a:t>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Height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1.71”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Width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3.04”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and drag upward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Yellow Adjustment Handle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on the stem of the arrow, and then click and drag upward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Yellow Adjustment Handle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closest to the tip of the arrow to create a thicker tip.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Select the </a:t>
            </a:r>
            <a:r>
              <a:rPr lang="en-GB" b="1">
                <a:latin typeface="Segoe UI" pitchFamily="34" charset="0"/>
              </a:rPr>
              <a:t>Right Arrow Callout </a:t>
            </a:r>
            <a:r>
              <a:rPr lang="en-GB">
                <a:latin typeface="Segoe UI" pitchFamily="34" charset="0"/>
              </a:rPr>
              <a:t>shape.  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 on Slide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Horizontal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0.25”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1.82”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Clipboard</a:t>
            </a:r>
            <a:r>
              <a:rPr lang="en-GB">
                <a:latin typeface="Segoe UI" pitchFamily="34" charset="0"/>
                <a:cs typeface="Times New Roman" pitchFamily="18" charset="0"/>
              </a:rPr>
              <a:t> 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Copy</a:t>
            </a:r>
            <a:r>
              <a:rPr lang="en-GB">
                <a:latin typeface="Segoe UI" pitchFamily="34" charset="0"/>
                <a:cs typeface="Times New Roman" pitchFamily="18" charset="0"/>
              </a:rPr>
              <a:t>, and then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Duplicate</a:t>
            </a:r>
            <a:r>
              <a:rPr lang="en-GB">
                <a:latin typeface="Segoe UI" pitchFamily="34" charset="0"/>
                <a:cs typeface="Times New Roman" pitchFamily="18" charset="0"/>
              </a:rPr>
              <a:t>. Repeat one more time, creating three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Right Arrow Callout </a:t>
            </a:r>
            <a:r>
              <a:rPr lang="en-GB">
                <a:latin typeface="Segoe UI" pitchFamily="34" charset="0"/>
                <a:cs typeface="Times New Roman" pitchFamily="18" charset="0"/>
              </a:rPr>
              <a:t>shapes total.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Press and hold CTRL, and select all four videos.  On the </a:t>
            </a:r>
            <a:r>
              <a:rPr lang="en-GB" b="1">
                <a:latin typeface="Segoe UI" pitchFamily="34" charset="0"/>
              </a:rPr>
              <a:t>Home</a:t>
            </a:r>
            <a:r>
              <a:rPr lang="en-GB">
                <a:latin typeface="Segoe UI" pitchFamily="34" charset="0"/>
              </a:rPr>
              <a:t> tab, in the </a:t>
            </a:r>
            <a:r>
              <a:rPr lang="en-GB" b="1">
                <a:latin typeface="Segoe UI" pitchFamily="34" charset="0"/>
              </a:rPr>
              <a:t>Drawing</a:t>
            </a:r>
            <a:r>
              <a:rPr lang="en-GB">
                <a:latin typeface="Segoe UI" pitchFamily="34" charset="0"/>
              </a:rPr>
              <a:t> group, click </a:t>
            </a:r>
            <a:r>
              <a:rPr lang="en-GB" b="1">
                <a:latin typeface="Segoe UI" pitchFamily="34" charset="0"/>
              </a:rPr>
              <a:t>Arrange</a:t>
            </a:r>
            <a:r>
              <a:rPr lang="en-GB">
                <a:latin typeface="Segoe UI" pitchFamily="34" charset="0"/>
              </a:rPr>
              <a:t>, point to </a:t>
            </a:r>
            <a:r>
              <a:rPr lang="en-GB" b="1">
                <a:latin typeface="Segoe UI" pitchFamily="34" charset="0"/>
              </a:rPr>
              <a:t>Align</a:t>
            </a:r>
            <a:r>
              <a:rPr lang="en-GB">
                <a:latin typeface="Segoe UI" pitchFamily="34" charset="0"/>
              </a:rPr>
              <a:t> and then do the following:</a:t>
            </a:r>
            <a:endParaRPr lang="en-GB"/>
          </a:p>
          <a:p>
            <a:pPr marL="742950" lvl="1" indent="-285750">
              <a:spcBef>
                <a:spcPts val="600"/>
              </a:spcBef>
              <a:buFontTx/>
              <a:buChar char="•"/>
            </a:pPr>
            <a:r>
              <a:rPr lang="en-GB">
                <a:latin typeface="Segoe UI" pitchFamily="34" charset="0"/>
              </a:rPr>
              <a:t>Click </a:t>
            </a:r>
            <a:r>
              <a:rPr lang="en-GB" b="1">
                <a:latin typeface="Segoe UI" pitchFamily="34" charset="0"/>
              </a:rPr>
              <a:t>Align Top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 marL="742950" lvl="1" indent="-285750">
              <a:spcBef>
                <a:spcPts val="600"/>
              </a:spcBef>
              <a:buFontTx/>
              <a:buChar char="•"/>
            </a:pPr>
            <a:r>
              <a:rPr lang="en-GB">
                <a:latin typeface="Segoe UI" pitchFamily="34" charset="0"/>
              </a:rPr>
              <a:t>Click </a:t>
            </a:r>
            <a:r>
              <a:rPr lang="en-GB" b="1">
                <a:latin typeface="Segoe UI" pitchFamily="34" charset="0"/>
              </a:rPr>
              <a:t>Distribute Horizontally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Select the video at the far left.  </a:t>
            </a: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Brightness and Contrast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Brightness </a:t>
            </a:r>
            <a:r>
              <a:rPr lang="en-GB">
                <a:latin typeface="Segoe UI" pitchFamily="34" charset="0"/>
                <a:cs typeface="Times New Roman" pitchFamily="18" charset="0"/>
              </a:rPr>
              <a:t>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45%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Contrast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-60%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Without closing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the second video from the left. 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Brightness and Contrast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Brightness </a:t>
            </a:r>
            <a:r>
              <a:rPr lang="en-GB">
                <a:latin typeface="Segoe UI" pitchFamily="34" charset="0"/>
                <a:cs typeface="Times New Roman" pitchFamily="18" charset="0"/>
              </a:rPr>
              <a:t>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30%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Contrast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</a:t>
            </a:r>
            <a:br>
              <a:rPr lang="en-GB">
                <a:latin typeface="Segoe UI" pitchFamily="34" charset="0"/>
                <a:cs typeface="Times New Roman" pitchFamily="18" charset="0"/>
              </a:rPr>
            </a:br>
            <a:r>
              <a:rPr lang="en-GB">
                <a:latin typeface="Segoe UI" pitchFamily="34" charset="0"/>
                <a:cs typeface="Times New Roman" pitchFamily="18" charset="0"/>
              </a:rPr>
              <a:t>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-50%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Without closing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the third video from the left. 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Brightness and Contrast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Brightness </a:t>
            </a:r>
            <a:r>
              <a:rPr lang="en-GB">
                <a:latin typeface="Segoe UI" pitchFamily="34" charset="0"/>
                <a:cs typeface="Times New Roman" pitchFamily="18" charset="0"/>
              </a:rPr>
              <a:t>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0%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Contrast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</a:t>
            </a:r>
            <a:br>
              <a:rPr lang="en-GB">
                <a:latin typeface="Segoe UI" pitchFamily="34" charset="0"/>
                <a:cs typeface="Times New Roman" pitchFamily="18" charset="0"/>
              </a:rPr>
            </a:br>
            <a:r>
              <a:rPr lang="en-GB">
                <a:latin typeface="Segoe UI" pitchFamily="34" charset="0"/>
                <a:cs typeface="Times New Roman" pitchFamily="18" charset="0"/>
              </a:rPr>
              <a:t>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-40%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Close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Video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</a:pPr>
            <a:r>
              <a:rPr lang="en-GB">
                <a:latin typeface="Segoe UI" pitchFamily="34" charset="0"/>
              </a:rPr>
              <a:t> </a:t>
            </a:r>
            <a:endParaRPr lang="en-GB"/>
          </a:p>
          <a:p>
            <a:pPr>
              <a:spcBef>
                <a:spcPts val="600"/>
              </a:spcBef>
            </a:pPr>
            <a:r>
              <a:rPr lang="en-GB">
                <a:latin typeface="Segoe UI" pitchFamily="34" charset="0"/>
              </a:rPr>
              <a:t> </a:t>
            </a:r>
            <a:endParaRPr lang="en-GB"/>
          </a:p>
          <a:p>
            <a:pPr>
              <a:spcBef>
                <a:spcPts val="600"/>
              </a:spcBef>
            </a:pPr>
            <a:r>
              <a:rPr lang="en-GB">
                <a:latin typeface="Segoe UI" pitchFamily="34" charset="0"/>
              </a:rPr>
              <a:t>To reproduce the layout effects on this slide, do the following:</a:t>
            </a:r>
          </a:p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Insert </a:t>
            </a:r>
            <a:r>
              <a:rPr lang="en-GB">
                <a:latin typeface="Segoe UI" pitchFamily="34" charset="0"/>
                <a:cs typeface="Times New Roman" pitchFamily="18" charset="0"/>
              </a:rPr>
              <a:t>tab,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Illustrations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Shapes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</a:t>
            </a:r>
            <a:r>
              <a:rPr lang="en-GB">
                <a:latin typeface="Segoe UI" pitchFamily="34" charset="0"/>
                <a:cs typeface="Times New Roman" pitchFamily="18" charset="0"/>
              </a:rPr>
              <a:t> (first row, first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Press and hold SHIFT, then drag down to draw line on slide.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Under </a:t>
            </a:r>
            <a:r>
              <a:rPr lang="en-GB" b="1">
                <a:latin typeface="Segoe UI" pitchFamily="34" charset="0"/>
              </a:rPr>
              <a:t>Drawing Tools</a:t>
            </a:r>
            <a:r>
              <a:rPr lang="en-GB">
                <a:latin typeface="Segoe UI" pitchFamily="34" charset="0"/>
              </a:rPr>
              <a:t>, on the </a:t>
            </a:r>
            <a:r>
              <a:rPr lang="en-GB" b="1">
                <a:latin typeface="Segoe UI" pitchFamily="34" charset="0"/>
              </a:rPr>
              <a:t>Format </a:t>
            </a:r>
            <a:r>
              <a:rPr lang="en-GB">
                <a:latin typeface="Segoe UI" pitchFamily="34" charset="0"/>
              </a:rPr>
              <a:t>tab, in the </a:t>
            </a:r>
            <a:r>
              <a:rPr lang="en-GB" b="1">
                <a:latin typeface="Segoe UI" pitchFamily="34" charset="0"/>
              </a:rPr>
              <a:t>Size</a:t>
            </a:r>
            <a:r>
              <a:rPr lang="en-GB">
                <a:latin typeface="Segoe UI" pitchFamily="34" charset="0"/>
              </a:rPr>
              <a:t> group, click the arrow at the bottom right to launch the </a:t>
            </a:r>
            <a:r>
              <a:rPr lang="en-GB" b="1">
                <a:latin typeface="Segoe UI" pitchFamily="34" charset="0"/>
              </a:rPr>
              <a:t>Format Shape </a:t>
            </a:r>
            <a:r>
              <a:rPr lang="en-GB">
                <a:latin typeface="Segoe UI" pitchFamily="34" charset="0"/>
              </a:rPr>
              <a:t>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Size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Size and Rotate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Height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4.13”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Width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Gradient</a:t>
            </a:r>
            <a:r>
              <a:rPr lang="en-GB">
                <a:latin typeface="Segoe UI" pitchFamily="34" charset="0"/>
                <a:cs typeface="Times New Roman" pitchFamily="18" charset="0"/>
              </a:rPr>
              <a:t> line, then click the arrow to the right of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Type</a:t>
            </a:r>
            <a:r>
              <a:rPr lang="en-GB">
                <a:latin typeface="Segoe UI" pitchFamily="34" charset="0"/>
                <a:cs typeface="Times New Roman" pitchFamily="18" charset="0"/>
              </a:rPr>
              <a:t>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Linear,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then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Angle</a:t>
            </a:r>
            <a:r>
              <a:rPr lang="en-GB">
                <a:latin typeface="Segoe UI" pitchFamily="34" charset="0"/>
                <a:cs typeface="Times New Roman" pitchFamily="18" charset="0"/>
              </a:rPr>
              <a:t> box, enter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90 degrees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Gradient stops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click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Add gradient stop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or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Remove gradient stop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until two stops appear on the slider. Customize the gradient stops as follows:</a:t>
            </a:r>
            <a:endParaRPr lang="en-GB"/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the first stop on the slider, and then do the following: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romanL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Position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box, enter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0%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romanL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the button next to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Theme Colors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Red, Accent 2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(first row, sixth option from the left).</a:t>
            </a:r>
            <a:endParaRPr lang="en-GB"/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the second stop on the list, and then do the following: 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romanL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Position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box, enter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100%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romanL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the button next to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Theme Colors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Olive Green, Accent 3, Darker 50%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(sixth row, seventh option from the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Style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Style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Width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 pt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Close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Press and hold CTRL.  Select line and video on far left. 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tab,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Drawing</a:t>
            </a:r>
            <a:r>
              <a:rPr lang="en-GB">
                <a:latin typeface="Segoe UI" pitchFamily="34" charset="0"/>
                <a:cs typeface="Times New Roman" pitchFamily="18" charset="0"/>
              </a:rPr>
              <a:t> 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Arrange</a:t>
            </a:r>
            <a:r>
              <a:rPr lang="en-GB">
                <a:latin typeface="Segoe UI" pitchFamily="34" charset="0"/>
                <a:cs typeface="Times New Roman" pitchFamily="18" charset="0"/>
              </a:rPr>
              <a:t>, point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Align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do the following:</a:t>
            </a:r>
            <a:endParaRPr lang="en-GB"/>
          </a:p>
          <a:p>
            <a:pPr marL="742950" lvl="1" indent="-285750">
              <a:spcBef>
                <a:spcPts val="600"/>
              </a:spcBef>
              <a:buFontTx/>
              <a:buChar char="•"/>
            </a:pPr>
            <a:r>
              <a:rPr lang="en-GB">
                <a:latin typeface="Segoe UI" pitchFamily="34" charset="0"/>
                <a:cs typeface="Times New Roman" pitchFamily="18" charset="0"/>
              </a:rPr>
              <a:t>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Align Top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742950" lvl="1" indent="-285750">
              <a:spcBef>
                <a:spcPts val="600"/>
              </a:spcBef>
              <a:buFontTx/>
              <a:buChar char="•"/>
            </a:pPr>
            <a:r>
              <a:rPr lang="en-GB">
                <a:latin typeface="Segoe UI" pitchFamily="34" charset="0"/>
                <a:cs typeface="Times New Roman" pitchFamily="18" charset="0"/>
              </a:rPr>
              <a:t>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Align Left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Insert </a:t>
            </a:r>
            <a:r>
              <a:rPr lang="en-GB">
                <a:latin typeface="Segoe UI" pitchFamily="34" charset="0"/>
                <a:cs typeface="Times New Roman" pitchFamily="18" charset="0"/>
              </a:rPr>
              <a:t>tab,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Illustrations</a:t>
            </a:r>
            <a:r>
              <a:rPr lang="en-GB">
                <a:latin typeface="Segoe UI" pitchFamily="34" charset="0"/>
                <a:cs typeface="Times New Roman" pitchFamily="18" charset="0"/>
              </a:rPr>
              <a:t> 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Shapes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Basic Shapes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Oval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(first row, second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Press and hold SHIFT, then drag to draw a circle on the slide.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Under </a:t>
            </a:r>
            <a:r>
              <a:rPr lang="en-GB" b="1">
                <a:latin typeface="Segoe UI" pitchFamily="34" charset="0"/>
              </a:rPr>
              <a:t>Drawing Tools</a:t>
            </a:r>
            <a:r>
              <a:rPr lang="en-GB">
                <a:latin typeface="Segoe UI" pitchFamily="34" charset="0"/>
              </a:rPr>
              <a:t>, on the </a:t>
            </a:r>
            <a:r>
              <a:rPr lang="en-GB" b="1">
                <a:latin typeface="Segoe UI" pitchFamily="34" charset="0"/>
              </a:rPr>
              <a:t>Format </a:t>
            </a:r>
            <a:r>
              <a:rPr lang="en-GB">
                <a:latin typeface="Segoe UI" pitchFamily="34" charset="0"/>
              </a:rPr>
              <a:t>tab, in the </a:t>
            </a:r>
            <a:r>
              <a:rPr lang="en-GB" b="1">
                <a:latin typeface="Segoe UI" pitchFamily="34" charset="0"/>
              </a:rPr>
              <a:t>Size</a:t>
            </a:r>
            <a:r>
              <a:rPr lang="en-GB">
                <a:latin typeface="Segoe UI" pitchFamily="34" charset="0"/>
              </a:rPr>
              <a:t> group, click the arrow at the bottom right to launch the </a:t>
            </a:r>
            <a:r>
              <a:rPr lang="en-GB" b="1">
                <a:latin typeface="Segoe UI" pitchFamily="34" charset="0"/>
              </a:rPr>
              <a:t>Format Shape</a:t>
            </a:r>
            <a:r>
              <a:rPr lang="en-GB">
                <a:latin typeface="Segoe UI" pitchFamily="34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Size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Size and Rotate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Height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0.23”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Width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0.23”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 on slide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Horizontal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0.15”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4.23”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Solid 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click the arrow to the right of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Theme Colors</a:t>
            </a:r>
            <a:r>
              <a:rPr lang="en-GB">
                <a:latin typeface="Segoe UI" pitchFamily="34" charset="0"/>
                <a:cs typeface="Times New Roman" pitchFamily="18" charset="0"/>
              </a:rPr>
              <a:t>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Red, Accent 2</a:t>
            </a:r>
            <a:r>
              <a:rPr lang="en-GB">
                <a:latin typeface="Segoe UI" pitchFamily="34" charset="0"/>
                <a:cs typeface="Times New Roman" pitchFamily="18" charset="0"/>
              </a:rPr>
              <a:t> (first row, sixth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Solid line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click the arrow to the right of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Theme Colors</a:t>
            </a:r>
            <a:r>
              <a:rPr lang="en-GB">
                <a:latin typeface="Segoe UI" pitchFamily="34" charset="0"/>
                <a:cs typeface="Times New Roman" pitchFamily="18" charset="0"/>
              </a:rPr>
              <a:t>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Red, Accent 2, Darker 25%</a:t>
            </a:r>
            <a:r>
              <a:rPr lang="en-GB">
                <a:latin typeface="Segoe UI" pitchFamily="34" charset="0"/>
                <a:cs typeface="Times New Roman" pitchFamily="18" charset="0"/>
              </a:rPr>
              <a:t> (first row, sixth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 </a:t>
            </a:r>
            <a:r>
              <a:rPr lang="en-GB">
                <a:latin typeface="Segoe UI" pitchFamily="34" charset="0"/>
                <a:cs typeface="Times New Roman" pitchFamily="18" charset="0"/>
              </a:rPr>
              <a:t>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Style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Style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Width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1.5pt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Close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tab,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Clipboard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Copy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Duplicate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With the new circle selected, under </a:t>
            </a:r>
            <a:r>
              <a:rPr lang="en-GB" b="1">
                <a:latin typeface="Segoe UI" pitchFamily="34" charset="0"/>
              </a:rPr>
              <a:t>Drawing Tools</a:t>
            </a:r>
            <a:r>
              <a:rPr lang="en-GB">
                <a:latin typeface="Segoe UI" pitchFamily="34" charset="0"/>
              </a:rPr>
              <a:t>, on the </a:t>
            </a:r>
            <a:r>
              <a:rPr lang="en-GB" b="1">
                <a:latin typeface="Segoe UI" pitchFamily="34" charset="0"/>
              </a:rPr>
              <a:t>Format </a:t>
            </a:r>
            <a:r>
              <a:rPr lang="en-GB">
                <a:latin typeface="Segoe UI" pitchFamily="34" charset="0"/>
              </a:rPr>
              <a:t>tab, in the </a:t>
            </a:r>
            <a:r>
              <a:rPr lang="en-GB" b="1">
                <a:latin typeface="Segoe UI" pitchFamily="34" charset="0"/>
              </a:rPr>
              <a:t>Size</a:t>
            </a:r>
            <a:r>
              <a:rPr lang="en-GB">
                <a:latin typeface="Segoe UI" pitchFamily="34" charset="0"/>
              </a:rPr>
              <a:t> group, click the arrow at the bottom right to launch the </a:t>
            </a:r>
            <a:r>
              <a:rPr lang="en-GB" b="1">
                <a:latin typeface="Segoe UI" pitchFamily="34" charset="0"/>
              </a:rPr>
              <a:t>Format Shape</a:t>
            </a:r>
            <a:r>
              <a:rPr lang="en-GB">
                <a:latin typeface="Segoe UI" pitchFamily="34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 on Slide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Horizontal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0.15”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5.75”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Solid 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click the arrow to the right of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Theme Colors</a:t>
            </a:r>
            <a:r>
              <a:rPr lang="en-GB">
                <a:latin typeface="Segoe UI" pitchFamily="34" charset="0"/>
                <a:cs typeface="Times New Roman" pitchFamily="18" charset="0"/>
              </a:rPr>
              <a:t>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Olive Green, Accent 3, Darker 25%</a:t>
            </a:r>
            <a:r>
              <a:rPr lang="en-GB">
                <a:latin typeface="Segoe UI" pitchFamily="34" charset="0"/>
                <a:cs typeface="Times New Roman" pitchFamily="18" charset="0"/>
              </a:rPr>
              <a:t> (fifth row, seventh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Solid Line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click the arrow to the right of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Theme Colors</a:t>
            </a:r>
            <a:r>
              <a:rPr lang="en-GB">
                <a:latin typeface="Segoe UI" pitchFamily="34" charset="0"/>
                <a:cs typeface="Times New Roman" pitchFamily="18" charset="0"/>
              </a:rPr>
              <a:t>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Olive Green, Accent 3, Darker 50%</a:t>
            </a:r>
            <a:r>
              <a:rPr lang="en-GB">
                <a:latin typeface="Segoe UI" pitchFamily="34" charset="0"/>
                <a:cs typeface="Times New Roman" pitchFamily="18" charset="0"/>
              </a:rPr>
              <a:t> (sixth row, seventh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Close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Insert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tab,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Text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Text Box</a:t>
            </a:r>
            <a:r>
              <a:rPr lang="en-GB">
                <a:latin typeface="Segoe UI" pitchFamily="34" charset="0"/>
                <a:cs typeface="Times New Roman" pitchFamily="18" charset="0"/>
              </a:rPr>
              <a:t>, and then drag to draw a text box on the slide.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Enter the text “Factory Pollution,” then select text. 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Calibri (Body)</a:t>
            </a:r>
            <a:r>
              <a:rPr lang="en-GB">
                <a:latin typeface="Segoe UI" pitchFamily="34" charset="0"/>
                <a:cs typeface="Times New Roman" pitchFamily="18" charset="0"/>
              </a:rPr>
              <a:t> from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</a:t>
            </a:r>
            <a:r>
              <a:rPr lang="en-GB">
                <a:latin typeface="Segoe UI" pitchFamily="34" charset="0"/>
                <a:cs typeface="Times New Roman" pitchFamily="18" charset="0"/>
              </a:rPr>
              <a:t> list, then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18 pt</a:t>
            </a:r>
            <a:r>
              <a:rPr lang="en-GB">
                <a:latin typeface="Segoe UI" pitchFamily="34" charset="0"/>
                <a:cs typeface="Times New Roman" pitchFamily="18" charset="0"/>
              </a:rPr>
              <a:t> from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Size</a:t>
            </a:r>
            <a:r>
              <a:rPr lang="en-GB">
                <a:latin typeface="Segoe UI" pitchFamily="34" charset="0"/>
                <a:cs typeface="Times New Roman" pitchFamily="18" charset="0"/>
              </a:rPr>
              <a:t> list.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click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icon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Theme Colors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Red, Accent 2, Darker 25%</a:t>
            </a:r>
            <a:r>
              <a:rPr lang="en-GB">
                <a:latin typeface="Segoe UI" pitchFamily="34" charset="0"/>
                <a:cs typeface="Times New Roman" pitchFamily="18" charset="0"/>
              </a:rPr>
              <a:t> (fifth row, sixth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Under </a:t>
            </a:r>
            <a:r>
              <a:rPr lang="en-GB" b="1">
                <a:latin typeface="Segoe UI" pitchFamily="34" charset="0"/>
              </a:rPr>
              <a:t>Drawing Tools</a:t>
            </a:r>
            <a:r>
              <a:rPr lang="en-GB">
                <a:latin typeface="Segoe UI" pitchFamily="34" charset="0"/>
              </a:rPr>
              <a:t>, on the </a:t>
            </a:r>
            <a:r>
              <a:rPr lang="en-GB" b="1">
                <a:latin typeface="Segoe UI" pitchFamily="34" charset="0"/>
              </a:rPr>
              <a:t>Format </a:t>
            </a:r>
            <a:r>
              <a:rPr lang="en-GB">
                <a:latin typeface="Segoe UI" pitchFamily="34" charset="0"/>
              </a:rPr>
              <a:t>tab, in the </a:t>
            </a:r>
            <a:r>
              <a:rPr lang="en-GB" b="1">
                <a:latin typeface="Segoe UI" pitchFamily="34" charset="0"/>
              </a:rPr>
              <a:t>Size</a:t>
            </a:r>
            <a:r>
              <a:rPr lang="en-GB">
                <a:latin typeface="Segoe UI" pitchFamily="34" charset="0"/>
              </a:rPr>
              <a:t> group, click the arrow at the bottom right launching the </a:t>
            </a:r>
            <a:r>
              <a:rPr lang="en-GB" b="1">
                <a:latin typeface="Segoe UI" pitchFamily="34" charset="0"/>
              </a:rPr>
              <a:t>Format Shape </a:t>
            </a:r>
            <a:r>
              <a:rPr lang="en-GB">
                <a:latin typeface="Segoe UI" pitchFamily="34" charset="0"/>
              </a:rPr>
              <a:t>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 on Slide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Horizontal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0.34”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4.16”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Close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Clipboard</a:t>
            </a:r>
            <a:r>
              <a:rPr lang="en-GB">
                <a:latin typeface="Segoe UI" pitchFamily="34" charset="0"/>
                <a:cs typeface="Times New Roman" pitchFamily="18" charset="0"/>
              </a:rPr>
              <a:t> 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Copy</a:t>
            </a:r>
            <a:r>
              <a:rPr lang="en-GB">
                <a:latin typeface="Segoe UI" pitchFamily="34" charset="0"/>
                <a:cs typeface="Times New Roman" pitchFamily="18" charset="0"/>
              </a:rPr>
              <a:t>, and then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Duplicate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Select the text, and change to say “Large-scale Cottrell Precipitators.” Also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tab,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click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icon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Theme Colors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Olive Green, Accent 3, Darker 50%</a:t>
            </a:r>
            <a:r>
              <a:rPr lang="en-GB">
                <a:latin typeface="Segoe UI" pitchFamily="34" charset="0"/>
                <a:cs typeface="Times New Roman" pitchFamily="18" charset="0"/>
              </a:rPr>
              <a:t> (sixth row, seventh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Under </a:t>
            </a:r>
            <a:r>
              <a:rPr lang="en-GB" b="1">
                <a:latin typeface="Segoe UI" pitchFamily="34" charset="0"/>
              </a:rPr>
              <a:t>Drawing Tools</a:t>
            </a:r>
            <a:r>
              <a:rPr lang="en-GB">
                <a:latin typeface="Segoe UI" pitchFamily="34" charset="0"/>
              </a:rPr>
              <a:t>, on the </a:t>
            </a:r>
            <a:r>
              <a:rPr lang="en-GB" b="1">
                <a:latin typeface="Segoe UI" pitchFamily="34" charset="0"/>
              </a:rPr>
              <a:t>Format </a:t>
            </a:r>
            <a:r>
              <a:rPr lang="en-GB">
                <a:latin typeface="Segoe UI" pitchFamily="34" charset="0"/>
              </a:rPr>
              <a:t>tab, in the </a:t>
            </a:r>
            <a:r>
              <a:rPr lang="en-GB" b="1">
                <a:latin typeface="Segoe UI" pitchFamily="34" charset="0"/>
              </a:rPr>
              <a:t>Size</a:t>
            </a:r>
            <a:r>
              <a:rPr lang="en-GB">
                <a:latin typeface="Segoe UI" pitchFamily="34" charset="0"/>
              </a:rPr>
              <a:t> group, click the arrow at the bottom right launching the </a:t>
            </a:r>
            <a:r>
              <a:rPr lang="en-GB" b="1">
                <a:latin typeface="Segoe UI" pitchFamily="34" charset="0"/>
              </a:rPr>
              <a:t>Format Shape </a:t>
            </a:r>
            <a:r>
              <a:rPr lang="en-GB">
                <a:latin typeface="Segoe UI" pitchFamily="34" charset="0"/>
              </a:rPr>
              <a:t>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 on Slide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Horizontal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0.34”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5.67”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Close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Press and hold CTRL. Select both text boxes, both circles, and the line.  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tab,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Drawing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Arrange</a:t>
            </a:r>
            <a:r>
              <a:rPr lang="en-GB">
                <a:latin typeface="Segoe UI" pitchFamily="34" charset="0"/>
                <a:cs typeface="Times New Roman" pitchFamily="18" charset="0"/>
              </a:rPr>
              <a:t>,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Group Objects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Group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tab,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Clipboard</a:t>
            </a:r>
            <a:r>
              <a:rPr lang="en-GB">
                <a:latin typeface="Segoe UI" pitchFamily="34" charset="0"/>
                <a:cs typeface="Times New Roman" pitchFamily="18" charset="0"/>
              </a:rPr>
              <a:t> group, click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Copy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Duplicate</a:t>
            </a:r>
            <a:r>
              <a:rPr lang="en-GB">
                <a:latin typeface="Segoe UI" pitchFamily="34" charset="0"/>
                <a:cs typeface="Times New Roman" pitchFamily="18" charset="0"/>
              </a:rPr>
              <a:t>.  Repeat two more times, creating a total of 4 group objects.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Under </a:t>
            </a:r>
            <a:r>
              <a:rPr lang="en-GB" b="1">
                <a:latin typeface="Segoe UI" pitchFamily="34" charset="0"/>
              </a:rPr>
              <a:t>Drawing Tools</a:t>
            </a:r>
            <a:r>
              <a:rPr lang="en-GB">
                <a:latin typeface="Segoe UI" pitchFamily="34" charset="0"/>
              </a:rPr>
              <a:t>, on the </a:t>
            </a:r>
            <a:r>
              <a:rPr lang="en-GB" b="1">
                <a:latin typeface="Segoe UI" pitchFamily="34" charset="0"/>
              </a:rPr>
              <a:t>Format </a:t>
            </a:r>
            <a:r>
              <a:rPr lang="en-GB">
                <a:latin typeface="Segoe UI" pitchFamily="34" charset="0"/>
              </a:rPr>
              <a:t>tab, in the </a:t>
            </a:r>
            <a:r>
              <a:rPr lang="en-GB" b="1">
                <a:latin typeface="Segoe UI" pitchFamily="34" charset="0"/>
              </a:rPr>
              <a:t>Size</a:t>
            </a:r>
            <a:r>
              <a:rPr lang="en-GB">
                <a:latin typeface="Segoe UI" pitchFamily="34" charset="0"/>
              </a:rPr>
              <a:t> group, click the arrow at the bottom right launching the </a:t>
            </a:r>
            <a:r>
              <a:rPr lang="en-GB" b="1">
                <a:latin typeface="Segoe UI" pitchFamily="34" charset="0"/>
              </a:rPr>
              <a:t>Format Shape </a:t>
            </a:r>
            <a:r>
              <a:rPr lang="en-GB">
                <a:latin typeface="Segoe UI" pitchFamily="34" charset="0"/>
              </a:rPr>
              <a:t>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Select the second set of grouped objects. 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 on Slide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Horizontal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2.64”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1.82”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Without closing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the third set of grouped objects.  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 on Slide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Horizontal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5.11”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1.82”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Without closing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the fourth set of grouped objects.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latin typeface="Segoe UI" pitchFamily="34" charset="0"/>
              </a:rPr>
              <a:t>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Position on Slide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Horizontal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7.61”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1.82”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Close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</a:t>
            </a:r>
            <a:r>
              <a:rPr lang="en-GB" b="1">
                <a:latin typeface="Segoe UI" pitchFamily="34" charset="0"/>
              </a:rPr>
              <a:t> Shape </a:t>
            </a:r>
            <a:r>
              <a:rPr lang="en-GB">
                <a:latin typeface="Segoe UI" pitchFamily="34" charset="0"/>
              </a:rPr>
              <a:t>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Press and hold CTRL, and select all four grouped objects.  Under </a:t>
            </a:r>
            <a:r>
              <a:rPr lang="en-GB" b="1">
                <a:latin typeface="Segoe UI" pitchFamily="34" charset="0"/>
              </a:rPr>
              <a:t>Drawing Tools</a:t>
            </a:r>
            <a:r>
              <a:rPr lang="en-GB">
                <a:latin typeface="Segoe UI" pitchFamily="34" charset="0"/>
              </a:rPr>
              <a:t>, on the </a:t>
            </a:r>
            <a:r>
              <a:rPr lang="en-GB" b="1">
                <a:latin typeface="Segoe UI" pitchFamily="34" charset="0"/>
              </a:rPr>
              <a:t>Format </a:t>
            </a:r>
            <a:r>
              <a:rPr lang="en-GB">
                <a:latin typeface="Segoe UI" pitchFamily="34" charset="0"/>
              </a:rPr>
              <a:t>tab, in the </a:t>
            </a:r>
            <a:r>
              <a:rPr lang="en-GB" b="1">
                <a:latin typeface="Segoe UI" pitchFamily="34" charset="0"/>
              </a:rPr>
              <a:t>Arrange</a:t>
            </a:r>
            <a:r>
              <a:rPr lang="en-GB">
                <a:latin typeface="Segoe UI" pitchFamily="34" charset="0"/>
              </a:rPr>
              <a:t> group, click </a:t>
            </a:r>
            <a:r>
              <a:rPr lang="en-GB" b="1">
                <a:latin typeface="Segoe UI" pitchFamily="34" charset="0"/>
              </a:rPr>
              <a:t>Send Backward</a:t>
            </a:r>
            <a:r>
              <a:rPr lang="en-GB">
                <a:latin typeface="Segoe UI" pitchFamily="34" charset="0"/>
              </a:rPr>
              <a:t>, then select </a:t>
            </a:r>
            <a:r>
              <a:rPr lang="en-GB" b="1">
                <a:latin typeface="Segoe UI" pitchFamily="34" charset="0"/>
              </a:rPr>
              <a:t>Send to Back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Select the red text under video two and change the text to “Commercial Vehicle Pollution,” and then the green text to “Bio-Diesel.”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Select the red text under video three and change the text to “Passenger Vehicle Pollution,” and then the green text to “Electric Vehicles.”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Select the red text under video four and change the text to “Cleaning Products,” and then the green text to “Environmentally Safe Labeling.”</a:t>
            </a:r>
            <a:endParaRPr lang="en-GB"/>
          </a:p>
          <a:p>
            <a:pPr>
              <a:spcBef>
                <a:spcPts val="600"/>
              </a:spcBef>
            </a:pPr>
            <a:r>
              <a:rPr lang="en-GB">
                <a:latin typeface="Segoe UI" pitchFamily="34" charset="0"/>
                <a:cs typeface="Times New Roman" pitchFamily="18" charset="0"/>
              </a:rPr>
              <a:t> </a:t>
            </a:r>
            <a:endParaRPr lang="en-GB"/>
          </a:p>
          <a:p>
            <a:pPr>
              <a:spcBef>
                <a:spcPts val="600"/>
              </a:spcBef>
            </a:pPr>
            <a:r>
              <a:rPr lang="en-GB">
                <a:latin typeface="Segoe UI" pitchFamily="34" charset="0"/>
              </a:rPr>
              <a:t>To reproduce the background effects on this slide, do the following:</a:t>
            </a:r>
          </a:p>
          <a:p>
            <a:pPr>
              <a:spcBef>
                <a:spcPts val="600"/>
              </a:spcBef>
            </a:pPr>
            <a:endParaRPr lang="en-GB"/>
          </a:p>
          <a:p>
            <a:pPr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On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Design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tab, in the bottom right corner of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Background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group, click the arrow at the bottom right to launch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Format Background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Background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Gradient 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click the arrow to the right of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Type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Linear</a:t>
            </a:r>
            <a:r>
              <a:rPr lang="en-GB">
                <a:latin typeface="Segoe UI" pitchFamily="34" charset="0"/>
                <a:cs typeface="Times New Roman" pitchFamily="18" charset="0"/>
              </a:rPr>
              <a:t>, and then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Angle</a:t>
            </a:r>
            <a:r>
              <a:rPr lang="en-GB">
                <a:latin typeface="Segoe UI" pitchFamily="34" charset="0"/>
                <a:cs typeface="Times New Roman" pitchFamily="18" charset="0"/>
              </a:rPr>
              <a:t> box, enter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90 degrees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Gradient stops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click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Add gradient stop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or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Remove gradient stop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until three stops appear on the slider. Customize the gradient stops as follows:</a:t>
            </a:r>
            <a:endParaRPr lang="en-GB"/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the first stop on the slider, and then do the following: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Position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box, enter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10%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the button next to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Theme Colors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White, Background 1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(first row, first option from the left).</a:t>
            </a:r>
            <a:endParaRPr lang="en-GB"/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the second stop on the list, and then do the following: 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Position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box, enter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40%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the button next to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Theme Colors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Olive Green, Accent 3, Lighter 80%</a:t>
            </a:r>
            <a:r>
              <a:rPr lang="en-GB">
                <a:latin typeface="Segoe UI" pitchFamily="34" charset="0"/>
                <a:cs typeface="Times New Roman" pitchFamily="18" charset="0"/>
              </a:rPr>
              <a:t>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(second row, seventh option from the left).</a:t>
            </a:r>
            <a:endParaRPr lang="en-GB"/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the third stop on the list, and then do the following: 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Position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box, enter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100%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the button next to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Theme Colors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Olive Green, Accent 3, Lighter 40%</a:t>
            </a:r>
            <a:r>
              <a:rPr lang="en-GB">
                <a:latin typeface="Segoe UI" pitchFamily="34" charset="0"/>
                <a:cs typeface="Times New Roman" pitchFamily="18" charset="0"/>
              </a:rPr>
              <a:t>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(fourth row, seventh option from the left).</a:t>
            </a:r>
            <a:endParaRPr lang="en-GB"/>
          </a:p>
          <a:p>
            <a:pPr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Close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Background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On the </a:t>
            </a:r>
            <a:r>
              <a:rPr lang="en-GB" b="1">
                <a:latin typeface="Segoe UI" pitchFamily="34" charset="0"/>
              </a:rPr>
              <a:t>Insert</a:t>
            </a:r>
            <a:r>
              <a:rPr lang="en-GB">
                <a:latin typeface="Segoe UI" pitchFamily="34" charset="0"/>
              </a:rPr>
              <a:t> tab, in the </a:t>
            </a:r>
            <a:r>
              <a:rPr lang="en-GB" b="1">
                <a:latin typeface="Segoe UI" pitchFamily="34" charset="0"/>
              </a:rPr>
              <a:t>Illustrations</a:t>
            </a:r>
            <a:r>
              <a:rPr lang="en-GB">
                <a:latin typeface="Segoe UI" pitchFamily="34" charset="0"/>
              </a:rPr>
              <a:t> group, click </a:t>
            </a:r>
            <a:r>
              <a:rPr lang="en-GB" b="1">
                <a:latin typeface="Segoe UI" pitchFamily="34" charset="0"/>
              </a:rPr>
              <a:t>Shapes</a:t>
            </a:r>
            <a:r>
              <a:rPr lang="en-GB">
                <a:latin typeface="Segoe UI" pitchFamily="34" charset="0"/>
              </a:rPr>
              <a:t>, then</a:t>
            </a:r>
            <a:r>
              <a:rPr lang="en-GB" b="1">
                <a:latin typeface="Segoe UI" pitchFamily="34" charset="0"/>
              </a:rPr>
              <a:t> </a:t>
            </a:r>
            <a:r>
              <a:rPr lang="en-GB">
                <a:latin typeface="Segoe UI" pitchFamily="34" charset="0"/>
              </a:rPr>
              <a:t>under</a:t>
            </a:r>
            <a:r>
              <a:rPr lang="en-GB" b="1">
                <a:latin typeface="Segoe UI" pitchFamily="34" charset="0"/>
              </a:rPr>
              <a:t> Rectangles</a:t>
            </a:r>
            <a:r>
              <a:rPr lang="en-GB">
                <a:latin typeface="Segoe UI" pitchFamily="34" charset="0"/>
              </a:rPr>
              <a:t>, select</a:t>
            </a:r>
            <a:r>
              <a:rPr lang="en-GB" b="1">
                <a:latin typeface="Segoe UI" pitchFamily="34" charset="0"/>
              </a:rPr>
              <a:t> Rectangle </a:t>
            </a:r>
            <a:r>
              <a:rPr lang="en-GB">
                <a:latin typeface="Segoe UI" pitchFamily="34" charset="0"/>
              </a:rPr>
              <a:t>(first row, first option), then drag to draw rectangle on slide.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Under </a:t>
            </a:r>
            <a:r>
              <a:rPr lang="en-GB" b="1">
                <a:latin typeface="Segoe UI" pitchFamily="34" charset="0"/>
              </a:rPr>
              <a:t>Drawing Tools</a:t>
            </a:r>
            <a:r>
              <a:rPr lang="en-GB">
                <a:latin typeface="Segoe UI" pitchFamily="34" charset="0"/>
              </a:rPr>
              <a:t>, on the </a:t>
            </a:r>
            <a:r>
              <a:rPr lang="en-GB" b="1">
                <a:latin typeface="Segoe UI" pitchFamily="34" charset="0"/>
              </a:rPr>
              <a:t>Format</a:t>
            </a:r>
            <a:r>
              <a:rPr lang="en-GB">
                <a:latin typeface="Segoe UI" pitchFamily="34" charset="0"/>
              </a:rPr>
              <a:t> tab, in the </a:t>
            </a:r>
            <a:r>
              <a:rPr lang="en-GB" b="1">
                <a:latin typeface="Segoe UI" pitchFamily="34" charset="0"/>
              </a:rPr>
              <a:t>Size</a:t>
            </a:r>
            <a:r>
              <a:rPr lang="en-GB">
                <a:latin typeface="Segoe UI" pitchFamily="34" charset="0"/>
              </a:rPr>
              <a:t> group, set the </a:t>
            </a:r>
            <a:r>
              <a:rPr lang="en-GB" b="1">
                <a:latin typeface="Segoe UI" pitchFamily="34" charset="0"/>
              </a:rPr>
              <a:t>Height </a:t>
            </a:r>
            <a:r>
              <a:rPr lang="en-GB">
                <a:latin typeface="Segoe UI" pitchFamily="34" charset="0"/>
              </a:rPr>
              <a:t>to </a:t>
            </a:r>
            <a:r>
              <a:rPr lang="en-GB" b="1">
                <a:latin typeface="Segoe UI" pitchFamily="34" charset="0"/>
              </a:rPr>
              <a:t>1.4”</a:t>
            </a:r>
            <a:r>
              <a:rPr lang="en-GB">
                <a:latin typeface="Segoe UI" pitchFamily="34" charset="0"/>
              </a:rPr>
              <a:t> and the </a:t>
            </a:r>
            <a:r>
              <a:rPr lang="en-GB" b="1">
                <a:latin typeface="Segoe UI" pitchFamily="34" charset="0"/>
              </a:rPr>
              <a:t>Width</a:t>
            </a:r>
            <a:r>
              <a:rPr lang="en-GB">
                <a:latin typeface="Segoe UI" pitchFamily="34" charset="0"/>
              </a:rPr>
              <a:t> to </a:t>
            </a:r>
            <a:r>
              <a:rPr lang="en-GB" b="1">
                <a:latin typeface="Segoe UI" pitchFamily="34" charset="0"/>
              </a:rPr>
              <a:t>10”</a:t>
            </a:r>
            <a:r>
              <a:rPr lang="en-GB">
                <a:latin typeface="Segoe UI" pitchFamily="34" charset="0"/>
              </a:rPr>
              <a:t>. 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Also on the </a:t>
            </a:r>
            <a:r>
              <a:rPr lang="en-GB" b="1">
                <a:latin typeface="Segoe UI" pitchFamily="34" charset="0"/>
              </a:rPr>
              <a:t>Format</a:t>
            </a:r>
            <a:r>
              <a:rPr lang="en-GB">
                <a:latin typeface="Segoe UI" pitchFamily="34" charset="0"/>
              </a:rPr>
              <a:t> tab, in the </a:t>
            </a:r>
            <a:r>
              <a:rPr lang="en-GB" b="1">
                <a:latin typeface="Segoe UI" pitchFamily="34" charset="0"/>
              </a:rPr>
              <a:t>Arrange</a:t>
            </a:r>
            <a:r>
              <a:rPr lang="en-GB">
                <a:latin typeface="Segoe UI" pitchFamily="34" charset="0"/>
              </a:rPr>
              <a:t> group, click </a:t>
            </a:r>
            <a:r>
              <a:rPr lang="en-GB" b="1">
                <a:latin typeface="Segoe UI" pitchFamily="34" charset="0"/>
              </a:rPr>
              <a:t>Align</a:t>
            </a:r>
            <a:r>
              <a:rPr lang="en-GB">
                <a:latin typeface="Segoe UI" pitchFamily="34" charset="0"/>
              </a:rPr>
              <a:t>, and then do the flowing:</a:t>
            </a:r>
            <a:endParaRPr lang="en-GB"/>
          </a:p>
          <a:p>
            <a:pPr marL="742950" lvl="1" indent="-285750">
              <a:spcBef>
                <a:spcPts val="600"/>
              </a:spcBef>
              <a:buFontTx/>
              <a:buChar char="•"/>
            </a:pPr>
            <a:r>
              <a:rPr lang="en-GB">
                <a:latin typeface="Segoe UI" pitchFamily="34" charset="0"/>
              </a:rPr>
              <a:t>Click </a:t>
            </a:r>
            <a:r>
              <a:rPr lang="en-GB" b="1">
                <a:latin typeface="Segoe UI" pitchFamily="34" charset="0"/>
              </a:rPr>
              <a:t>Align Top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 marL="742950" lvl="1" indent="-285750">
              <a:spcBef>
                <a:spcPts val="600"/>
              </a:spcBef>
              <a:buFontTx/>
              <a:buChar char="•"/>
            </a:pPr>
            <a:r>
              <a:rPr lang="en-GB">
                <a:latin typeface="Segoe UI" pitchFamily="34" charset="0"/>
              </a:rPr>
              <a:t>Click </a:t>
            </a:r>
            <a:r>
              <a:rPr lang="en-GB" b="1">
                <a:latin typeface="Segoe UI" pitchFamily="34" charset="0"/>
              </a:rPr>
              <a:t>Align Center</a:t>
            </a:r>
            <a:r>
              <a:rPr lang="en-GB">
                <a:latin typeface="Segoe UI" pitchFamily="34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</a:rPr>
              <a:t>Also on the </a:t>
            </a:r>
            <a:r>
              <a:rPr lang="en-GB" b="1">
                <a:latin typeface="Segoe UI" pitchFamily="34" charset="0"/>
              </a:rPr>
              <a:t>Format</a:t>
            </a:r>
            <a:r>
              <a:rPr lang="en-GB">
                <a:latin typeface="Segoe UI" pitchFamily="34" charset="0"/>
              </a:rPr>
              <a:t> tab, in the </a:t>
            </a:r>
            <a:r>
              <a:rPr lang="en-GB" b="1">
                <a:latin typeface="Segoe UI" pitchFamily="34" charset="0"/>
              </a:rPr>
              <a:t>Size</a:t>
            </a:r>
            <a:r>
              <a:rPr lang="en-GB">
                <a:latin typeface="Segoe UI" pitchFamily="34" charset="0"/>
              </a:rPr>
              <a:t> group, click the arrow at the bottom right corner to launch the </a:t>
            </a:r>
            <a:r>
              <a:rPr lang="en-GB" b="1">
                <a:latin typeface="Segoe UI" pitchFamily="34" charset="0"/>
              </a:rPr>
              <a:t>Format Shape</a:t>
            </a:r>
            <a:r>
              <a:rPr lang="en-GB">
                <a:latin typeface="Segoe UI" pitchFamily="34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Gradient Fill</a:t>
            </a:r>
            <a:r>
              <a:rPr lang="en-GB">
                <a:latin typeface="Segoe UI" pitchFamily="34" charset="0"/>
                <a:cs typeface="Times New Roman" pitchFamily="18" charset="0"/>
              </a:rPr>
              <a:t>, then click the arrow to the right of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Type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Linear</a:t>
            </a:r>
            <a:r>
              <a:rPr lang="en-GB">
                <a:latin typeface="Segoe UI" pitchFamily="34" charset="0"/>
                <a:cs typeface="Times New Roman" pitchFamily="18" charset="0"/>
              </a:rPr>
              <a:t>, and then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Angle</a:t>
            </a:r>
            <a:r>
              <a:rPr lang="en-GB">
                <a:latin typeface="Segoe UI" pitchFamily="34" charset="0"/>
                <a:cs typeface="Times New Roman" pitchFamily="18" charset="0"/>
              </a:rPr>
              <a:t> box, enter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90 degrees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Gradient stops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click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Add gradient stop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or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Remove gradient stop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until three stops appear on the slider. Customize the gradient stops as follows:</a:t>
            </a:r>
            <a:endParaRPr lang="en-GB"/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the first stop on the slider, and then do the following: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Position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box, enter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0%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the button next to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Theme Colors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 Blue, Accent 1, Lighter 80%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(second row, fifth option from the left).</a:t>
            </a:r>
            <a:endParaRPr lang="en-GB"/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the second stop on the list, and then do the following: 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Position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box, enter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50%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the button next to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Theme Colors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Blue Accent 1, Lighter 60%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(third row, fifth option from the left).</a:t>
            </a:r>
            <a:endParaRPr lang="en-GB"/>
          </a:p>
          <a:p>
            <a:pPr marL="742950" lvl="1" indent="-285750">
              <a:lnSpc>
                <a:spcPct val="115000"/>
              </a:lnSpc>
              <a:spcBef>
                <a:spcPts val="6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the third stop on the list, and then do the following: 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Position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box, enter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100%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 marL="1143000" lvl="2" indent="-228600">
              <a:lnSpc>
                <a:spcPct val="115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Click the button next to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Color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, and then under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Theme Colors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select </a:t>
            </a:r>
            <a:r>
              <a:rPr lang="en-GB" b="1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Dark Blue, Text 2, Lighter 40% </a:t>
            </a:r>
            <a:r>
              <a:rPr lang="en-GB">
                <a:solidFill>
                  <a:srgbClr val="000000"/>
                </a:solidFill>
                <a:latin typeface="Segoe UI" pitchFamily="34" charset="0"/>
                <a:cs typeface="Times New Roman" pitchFamily="18" charset="0"/>
              </a:rPr>
              <a:t>(fourth row, fourth option from the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Line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No Line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Shadow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Shadow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 click the arrow to the right of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Preset</a:t>
            </a:r>
            <a:r>
              <a:rPr lang="en-GB">
                <a:latin typeface="Segoe UI" pitchFamily="34" charset="0"/>
                <a:cs typeface="Times New Roman" pitchFamily="18" charset="0"/>
              </a:rPr>
              <a:t>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Outer</a:t>
            </a:r>
            <a:r>
              <a:rPr lang="en-GB">
                <a:latin typeface="Segoe UI" pitchFamily="34" charset="0"/>
                <a:cs typeface="Times New Roman" pitchFamily="18" charset="0"/>
              </a:rPr>
              <a:t>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Offset Bottom</a:t>
            </a:r>
            <a:r>
              <a:rPr lang="en-GB">
                <a:latin typeface="Segoe UI" pitchFamily="34" charset="0"/>
                <a:cs typeface="Times New Roman" pitchFamily="18" charset="0"/>
              </a:rPr>
              <a:t> (first row, second option from left).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Text Box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left pane,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Text Layout</a:t>
            </a:r>
            <a:r>
              <a:rPr lang="en-GB">
                <a:latin typeface="Segoe UI" pitchFamily="34" charset="0"/>
                <a:cs typeface="Times New Roman" pitchFamily="18" charset="0"/>
              </a:rPr>
              <a:t> in the right pane, set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Vertical Alignment</a:t>
            </a:r>
            <a:r>
              <a:rPr lang="en-GB">
                <a:latin typeface="Segoe UI" pitchFamily="34" charset="0"/>
                <a:cs typeface="Times New Roman" pitchFamily="18" charset="0"/>
              </a:rPr>
              <a:t> to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Middle</a:t>
            </a:r>
            <a:r>
              <a:rPr lang="en-GB">
                <a:latin typeface="Segoe UI" pitchFamily="34" charset="0"/>
                <a:cs typeface="Times New Roman" pitchFamily="18" charset="0"/>
              </a:rPr>
              <a:t>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Close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Format Shape</a:t>
            </a:r>
            <a:r>
              <a:rPr lang="en-GB">
                <a:latin typeface="Segoe UI" pitchFamily="34" charset="0"/>
                <a:cs typeface="Times New Roman" pitchFamily="18" charset="0"/>
              </a:rPr>
              <a:t> dialog box.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Select the rectangle, type “Return to Blue Skies,” and select text. 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Calibri (Headings)</a:t>
            </a:r>
            <a:r>
              <a:rPr lang="en-GB">
                <a:latin typeface="Segoe UI" pitchFamily="34" charset="0"/>
                <a:cs typeface="Times New Roman" pitchFamily="18" charset="0"/>
              </a:rPr>
              <a:t> from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</a:t>
            </a:r>
            <a:r>
              <a:rPr lang="en-GB">
                <a:latin typeface="Segoe UI" pitchFamily="34" charset="0"/>
                <a:cs typeface="Times New Roman" pitchFamily="18" charset="0"/>
              </a:rPr>
              <a:t> list, then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66 pt</a:t>
            </a:r>
            <a:r>
              <a:rPr lang="en-GB">
                <a:latin typeface="Segoe UI" pitchFamily="34" charset="0"/>
                <a:cs typeface="Times New Roman" pitchFamily="18" charset="0"/>
              </a:rPr>
              <a:t> from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Size</a:t>
            </a:r>
            <a:r>
              <a:rPr lang="en-GB">
                <a:latin typeface="Segoe UI" pitchFamily="34" charset="0"/>
                <a:cs typeface="Times New Roman" pitchFamily="18" charset="0"/>
              </a:rPr>
              <a:t> list, click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Bold</a:t>
            </a:r>
            <a:r>
              <a:rPr lang="en-GB">
                <a:latin typeface="Segoe UI" pitchFamily="34" charset="0"/>
                <a:cs typeface="Times New Roman" pitchFamily="18" charset="0"/>
              </a:rPr>
              <a:t> icon and click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Text Shadow</a:t>
            </a:r>
            <a:r>
              <a:rPr lang="en-GB">
                <a:latin typeface="Segoe UI" pitchFamily="34" charset="0"/>
                <a:cs typeface="Times New Roman" pitchFamily="18" charset="0"/>
              </a:rPr>
              <a:t> icon.</a:t>
            </a:r>
            <a:endParaRPr lang="en-GB"/>
          </a:p>
          <a:p>
            <a:pPr>
              <a:spcBef>
                <a:spcPts val="600"/>
              </a:spcBef>
              <a:buFont typeface="Calibri" pitchFamily="34" charset="0"/>
              <a:buAutoNum type="arabicPeriod"/>
            </a:pPr>
            <a:r>
              <a:rPr lang="en-GB">
                <a:latin typeface="Segoe UI" pitchFamily="34" charset="0"/>
                <a:cs typeface="Times New Roman" pitchFamily="18" charset="0"/>
              </a:rPr>
              <a:t>Also on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Home</a:t>
            </a:r>
            <a:r>
              <a:rPr lang="en-GB">
                <a:latin typeface="Segoe UI" pitchFamily="34" charset="0"/>
                <a:cs typeface="Times New Roman" pitchFamily="18" charset="0"/>
              </a:rPr>
              <a:t> tab in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</a:t>
            </a:r>
            <a:r>
              <a:rPr lang="en-GB">
                <a:latin typeface="Segoe UI" pitchFamily="34" charset="0"/>
                <a:cs typeface="Times New Roman" pitchFamily="18" charset="0"/>
              </a:rPr>
              <a:t>group, click the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Font Color</a:t>
            </a:r>
            <a:r>
              <a:rPr lang="en-GB">
                <a:latin typeface="Segoe UI" pitchFamily="34" charset="0"/>
                <a:cs typeface="Times New Roman" pitchFamily="18" charset="0"/>
              </a:rPr>
              <a:t> icon and under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Theme Colors</a:t>
            </a:r>
            <a:r>
              <a:rPr lang="en-GB">
                <a:latin typeface="Segoe UI" pitchFamily="34" charset="0"/>
                <a:cs typeface="Times New Roman" pitchFamily="18" charset="0"/>
              </a:rPr>
              <a:t>, select </a:t>
            </a:r>
            <a:r>
              <a:rPr lang="en-GB" b="1">
                <a:latin typeface="Segoe UI" pitchFamily="34" charset="0"/>
                <a:cs typeface="Times New Roman" pitchFamily="18" charset="0"/>
              </a:rPr>
              <a:t>White, Background 1</a:t>
            </a:r>
            <a:r>
              <a:rPr lang="en-GB">
                <a:latin typeface="Segoe UI" pitchFamily="34" charset="0"/>
                <a:cs typeface="Times New Roman" pitchFamily="18" charset="0"/>
              </a:rPr>
              <a:t> (first row, first option from left).</a:t>
            </a:r>
            <a:endParaRPr lang="en-GB"/>
          </a:p>
          <a:p>
            <a:pPr>
              <a:spcBef>
                <a:spcPts val="600"/>
              </a:spcBef>
            </a:pPr>
            <a:r>
              <a:rPr lang="en-GB">
                <a:latin typeface="Segoe UI" pitchFamily="34" charset="0"/>
                <a:cs typeface="Times New Roman" pitchFamily="18" charset="0"/>
              </a:rPr>
              <a:t> </a:t>
            </a:r>
            <a:endParaRPr lang="en-GB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1C1623F-AA28-4E21-BADE-D277B0803AC3}" type="slidenum">
              <a:rPr lang="en-GB" sz="1200">
                <a:latin typeface="Calibri" pitchFamily="34" charset="0"/>
              </a:rPr>
              <a:pPr algn="r"/>
              <a:t>1</a:t>
            </a:fld>
            <a:endParaRPr lang="en-GB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03323-97E7-42E2-8074-C867BE76DE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6E21A-1F99-4275-BFFE-3FD1D7F260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0D058-3460-4260-A0D6-DE8C459044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16491-50C4-4187-B589-986C45687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24B34-6DCF-4279-AF28-C4BCF73BB02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FDEC5-F589-453F-922B-A7036CE460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E3651-9D09-4867-B338-F2EBD000F6F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AC70E-6051-4796-9A32-2782EABFE0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8596E-5600-40BC-9673-6CD1B381247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DBF9F-2F70-4492-BCE8-8BF671EC39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3F615-EB6A-4233-B83B-22D5667AFE7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DB0FF3-CBA1-4CEA-AF1C-C65CCC90F65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279525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40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Poor Performance Toolkit</a:t>
            </a:r>
          </a:p>
        </p:txBody>
      </p:sp>
      <p:sp>
        <p:nvSpPr>
          <p:cNvPr id="3099" name="AutoShape 27"/>
          <p:cNvSpPr>
            <a:spLocks noChangeArrowheads="1"/>
          </p:cNvSpPr>
          <p:nvPr/>
        </p:nvSpPr>
        <p:spPr bwMode="auto">
          <a:xfrm>
            <a:off x="323850" y="1773238"/>
            <a:ext cx="1800225" cy="1512887"/>
          </a:xfrm>
          <a:prstGeom prst="rightArrow">
            <a:avLst>
              <a:gd name="adj1" fmla="val 50000"/>
              <a:gd name="adj2" fmla="val 297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INVESTIGATE</a:t>
            </a:r>
          </a:p>
        </p:txBody>
      </p:sp>
      <p:sp>
        <p:nvSpPr>
          <p:cNvPr id="3100" name="AutoShape 28"/>
          <p:cNvSpPr>
            <a:spLocks noChangeArrowheads="1"/>
          </p:cNvSpPr>
          <p:nvPr/>
        </p:nvSpPr>
        <p:spPr bwMode="auto">
          <a:xfrm>
            <a:off x="2484438" y="1773238"/>
            <a:ext cx="1800225" cy="1512887"/>
          </a:xfrm>
          <a:prstGeom prst="rightArrow">
            <a:avLst>
              <a:gd name="adj1" fmla="val 50000"/>
              <a:gd name="adj2" fmla="val 2974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    ASSESS</a:t>
            </a:r>
            <a:r>
              <a:rPr lang="en-GB" sz="1400"/>
              <a:t> </a:t>
            </a:r>
          </a:p>
        </p:txBody>
      </p:sp>
      <p:sp>
        <p:nvSpPr>
          <p:cNvPr id="3101" name="AutoShape 29"/>
          <p:cNvSpPr>
            <a:spLocks noChangeArrowheads="1"/>
          </p:cNvSpPr>
          <p:nvPr/>
        </p:nvSpPr>
        <p:spPr bwMode="auto">
          <a:xfrm>
            <a:off x="4716463" y="3933825"/>
            <a:ext cx="1800225" cy="1584325"/>
          </a:xfrm>
          <a:prstGeom prst="rightArrow">
            <a:avLst>
              <a:gd name="adj1" fmla="val 50000"/>
              <a:gd name="adj2" fmla="val 28407"/>
            </a:avLst>
          </a:prstGeom>
          <a:solidFill>
            <a:srgbClr val="F1B3A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REVIEW</a:t>
            </a:r>
          </a:p>
        </p:txBody>
      </p:sp>
      <p:sp>
        <p:nvSpPr>
          <p:cNvPr id="3102" name="AutoShape 30"/>
          <p:cNvSpPr>
            <a:spLocks noChangeArrowheads="1"/>
          </p:cNvSpPr>
          <p:nvPr/>
        </p:nvSpPr>
        <p:spPr bwMode="auto">
          <a:xfrm>
            <a:off x="7164388" y="1700213"/>
            <a:ext cx="1800225" cy="1584325"/>
          </a:xfrm>
          <a:prstGeom prst="rightArrow">
            <a:avLst>
              <a:gd name="adj1" fmla="val 50000"/>
              <a:gd name="adj2" fmla="val 28407"/>
            </a:avLst>
          </a:prstGeom>
          <a:solidFill>
            <a:srgbClr val="A0FE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PRIORITISE </a:t>
            </a:r>
          </a:p>
          <a:p>
            <a:pPr algn="ctr"/>
            <a:r>
              <a:rPr lang="en-GB"/>
              <a:t>&amp; PLAN</a:t>
            </a:r>
          </a:p>
        </p:txBody>
      </p:sp>
      <p:sp>
        <p:nvSpPr>
          <p:cNvPr id="3103" name="AutoShape 31"/>
          <p:cNvSpPr>
            <a:spLocks noChangeArrowheads="1"/>
          </p:cNvSpPr>
          <p:nvPr/>
        </p:nvSpPr>
        <p:spPr bwMode="auto">
          <a:xfrm>
            <a:off x="323850" y="3933825"/>
            <a:ext cx="1800225" cy="1584325"/>
          </a:xfrm>
          <a:prstGeom prst="rightArrow">
            <a:avLst>
              <a:gd name="adj1" fmla="val 50000"/>
              <a:gd name="adj2" fmla="val 28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FEEDBACK</a:t>
            </a:r>
          </a:p>
        </p:txBody>
      </p:sp>
      <p:sp>
        <p:nvSpPr>
          <p:cNvPr id="3104" name="AutoShape 32"/>
          <p:cNvSpPr>
            <a:spLocks noChangeArrowheads="1"/>
          </p:cNvSpPr>
          <p:nvPr/>
        </p:nvSpPr>
        <p:spPr bwMode="auto">
          <a:xfrm>
            <a:off x="2411413" y="3933825"/>
            <a:ext cx="1800225" cy="1584325"/>
          </a:xfrm>
          <a:prstGeom prst="rightArrow">
            <a:avLst>
              <a:gd name="adj1" fmla="val 50000"/>
              <a:gd name="adj2" fmla="val 2840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DOCUMENT</a:t>
            </a:r>
          </a:p>
        </p:txBody>
      </p:sp>
      <p:sp>
        <p:nvSpPr>
          <p:cNvPr id="3105" name="AutoShape 33"/>
          <p:cNvSpPr>
            <a:spLocks noChangeArrowheads="1"/>
          </p:cNvSpPr>
          <p:nvPr/>
        </p:nvSpPr>
        <p:spPr bwMode="auto">
          <a:xfrm>
            <a:off x="4859338" y="1700213"/>
            <a:ext cx="1800225" cy="1584325"/>
          </a:xfrm>
          <a:prstGeom prst="rightArrow">
            <a:avLst>
              <a:gd name="adj1" fmla="val 50000"/>
              <a:gd name="adj2" fmla="val 28407"/>
            </a:avLst>
          </a:prstGeom>
          <a:solidFill>
            <a:srgbClr val="E1BDD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SEEK ADVICE</a:t>
            </a:r>
          </a:p>
        </p:txBody>
      </p:sp>
      <p:sp>
        <p:nvSpPr>
          <p:cNvPr id="3106" name="AutoShape 34"/>
          <p:cNvSpPr>
            <a:spLocks noChangeArrowheads="1"/>
          </p:cNvSpPr>
          <p:nvPr/>
        </p:nvSpPr>
        <p:spPr bwMode="auto">
          <a:xfrm>
            <a:off x="7092950" y="3860800"/>
            <a:ext cx="1800225" cy="1584325"/>
          </a:xfrm>
          <a:prstGeom prst="rightArrow">
            <a:avLst>
              <a:gd name="adj1" fmla="val 50000"/>
              <a:gd name="adj2" fmla="val 28407"/>
            </a:avLst>
          </a:prstGeom>
          <a:solidFill>
            <a:srgbClr val="C8C6D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   DON’T LET GO!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</Words>
  <Application>Microsoft Office PowerPoint</Application>
  <PresentationFormat>On-screen Show (4:3)</PresentationFormat>
  <Paragraphs>142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Segoe UI</vt:lpstr>
      <vt:lpstr>Calibri</vt:lpstr>
      <vt:lpstr>Times New Roman</vt:lpstr>
      <vt:lpstr>Default Design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Boorman</dc:creator>
  <cp:lastModifiedBy>Silvia Marucelli</cp:lastModifiedBy>
  <cp:revision>3</cp:revision>
  <dcterms:created xsi:type="dcterms:W3CDTF">2011-11-07T09:50:51Z</dcterms:created>
  <dcterms:modified xsi:type="dcterms:W3CDTF">2014-05-01T11:52:44Z</dcterms:modified>
</cp:coreProperties>
</file>