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442" autoAdjust="0"/>
    <p:restoredTop sz="94660"/>
  </p:normalViewPr>
  <p:slideViewPr>
    <p:cSldViewPr>
      <p:cViewPr>
        <p:scale>
          <a:sx n="50" d="100"/>
          <a:sy n="50" d="100"/>
        </p:scale>
        <p:origin x="-2196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A6E6A-7E3E-4861-90D6-E247AFB14E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2379C-8059-4A1E-A518-EC9906499B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3B167-614C-44FE-B044-BEB7697424E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A880E-84E5-4382-BE58-4DA37FE9171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601FA-C989-4826-99D3-9B56A009E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C35B0-8E51-4375-89C5-6D94E75DBF1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4CF2C-848D-422F-BB29-16BBFEA6DD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B98B4-117E-47DE-9E2E-A1E6236A44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A4F50-CF49-4614-A3E0-27736E3D56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9997A-F18F-4ABC-8A5F-2A35EC7AA34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F4352-8173-4EB2-8C8C-14EF1B780F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B5DC2F-EB63-48FB-AFD9-338DBF7C6DF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Volunteer Disciplinary Procedure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Verbal warning (written, 1 year)</a:t>
            </a:r>
          </a:p>
          <a:p>
            <a:endParaRPr lang="en-GB"/>
          </a:p>
          <a:p>
            <a:r>
              <a:rPr lang="en-GB"/>
              <a:t>First written warning (1 year)</a:t>
            </a:r>
          </a:p>
          <a:p>
            <a:endParaRPr lang="en-GB"/>
          </a:p>
          <a:p>
            <a:r>
              <a:rPr lang="en-GB"/>
              <a:t>Final written warning (1 year)</a:t>
            </a:r>
          </a:p>
          <a:p>
            <a:endParaRPr lang="en-GB"/>
          </a:p>
          <a:p>
            <a:r>
              <a:rPr lang="en-GB"/>
              <a:t>Termination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Step-by-step conflict resolution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7693025" cy="48752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900" b="1"/>
              <a:t> </a:t>
            </a:r>
            <a:endParaRPr lang="en-GB" sz="1200"/>
          </a:p>
          <a:p>
            <a:pPr>
              <a:lnSpc>
                <a:spcPct val="80000"/>
              </a:lnSpc>
            </a:pPr>
            <a:r>
              <a:rPr lang="en-GB" sz="2000"/>
              <a:t>Define the issue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Identify each party, Listen to needs and concerns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Investigate: history, facts, opinions, causes 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Common interests, search for win/win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Put forward solutions, consult each party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Agree resolution and steps needed to make it work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All parties willing to put into practice? - Document it, sign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Build in review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  <a:buFontTx/>
              <a:buNone/>
            </a:pPr>
            <a:endParaRPr lang="en-GB" sz="1200"/>
          </a:p>
          <a:p>
            <a:pPr algn="r">
              <a:lnSpc>
                <a:spcPct val="80000"/>
              </a:lnSpc>
              <a:buFontTx/>
              <a:buNone/>
            </a:pPr>
            <a:r>
              <a:rPr lang="en-GB" sz="12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89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Volunteer Disciplinary Procedure</vt:lpstr>
      <vt:lpstr>Step-by-step conflict resolution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Volunteer Disciplinary Procedure</dc:title>
  <dc:creator>Tom Boorman</dc:creator>
  <cp:lastModifiedBy>Silvia Marucelli</cp:lastModifiedBy>
  <cp:revision>5</cp:revision>
  <dcterms:created xsi:type="dcterms:W3CDTF">2014-05-07T12:17:15Z</dcterms:created>
  <dcterms:modified xsi:type="dcterms:W3CDTF">2014-05-08T10:41:37Z</dcterms:modified>
</cp:coreProperties>
</file>